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13/10/2014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13/10/2014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13/10/2014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13/10/2014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13/10/2014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13/10/2014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13/10/2014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13/10/2014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13/10/2014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13/10/2014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13/10/2014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13/10/2014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cmcl\AppData\Local\Microsoft\Windows\Temporary Internet Files\Content.Outlook\HA3P5PN8\aubade PS 1 - angers st mart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344000" cy="1008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7" name="Picture 3" descr="C:\Users\pcmcl\AppData\Local\Microsoft\Windows\Temporary Internet Files\Content.Outlook\HA3P5PN8\Sacré coeur melay JPG2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556792"/>
            <a:ext cx="1331637" cy="1008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Image 4" descr="Sacré coeur melay.JPG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2852936"/>
            <a:ext cx="1331640" cy="99873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 5" descr="école nosmains sculptures - angers st marti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4221088"/>
            <a:ext cx="1344149" cy="100811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2" descr="C:\Users\pcmcl\AppData\Local\Microsoft\Windows\Temporary Internet Files\Content.Outlook\HA3P5PN8\aubade PS 1 - angers st mart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589240"/>
            <a:ext cx="1442680" cy="1008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175" name="Titre 7"/>
          <p:cNvSpPr>
            <a:spLocks noGrp="1"/>
          </p:cNvSpPr>
          <p:nvPr>
            <p:ph type="title"/>
          </p:nvPr>
        </p:nvSpPr>
        <p:spPr>
          <a:xfrm>
            <a:off x="1619250" y="274638"/>
            <a:ext cx="7067550" cy="1498600"/>
          </a:xfrm>
        </p:spPr>
        <p:txBody>
          <a:bodyPr/>
          <a:lstStyle/>
          <a:p>
            <a:pPr eaLnBrk="1" hangingPunct="1"/>
            <a:r>
              <a:rPr lang="fr-FR" altLang="fr-FR" b="1" smtClean="0"/>
              <a:t>Le calendrier 2014/2015</a:t>
            </a:r>
            <a:endParaRPr lang="fr-FR" altLang="fr-FR" sz="2800" smtClean="0"/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1835150" y="1563688"/>
            <a:ext cx="7129463" cy="51831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Ateliers de Noël : samedi 13 décembre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/>
              <a:t>Portes ouvertes </a:t>
            </a:r>
            <a:r>
              <a:rPr lang="fr-FR" dirty="0" smtClean="0"/>
              <a:t>: samedi 7 mars</a:t>
            </a:r>
            <a:endParaRPr lang="fr-FR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Journée de solidarité : vendredi 3 avril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Matinée sportive </a:t>
            </a:r>
            <a:r>
              <a:rPr lang="fr-FR" smtClean="0"/>
              <a:t>: </a:t>
            </a:r>
            <a:r>
              <a:rPr lang="fr-FR" smtClean="0"/>
              <a:t>samedi </a:t>
            </a:r>
            <a:r>
              <a:rPr lang="fr-FR" smtClean="0"/>
              <a:t>30 </a:t>
            </a:r>
            <a:r>
              <a:rPr lang="fr-FR" dirty="0" smtClean="0"/>
              <a:t>mai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/>
              <a:t>Fête des parents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Fête de l’école :dimanche 28 juin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Conférence éducative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fr-FR" sz="2000" dirty="0" smtClean="0"/>
              <a:t>    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fr-FR" sz="2000" dirty="0"/>
              <a:t> </a:t>
            </a:r>
            <a:r>
              <a:rPr lang="fr-FR" sz="2000" dirty="0" smtClean="0"/>
              <a:t>         Rappel : Pas de garderie le soir des vacances de Noël.</a:t>
            </a:r>
          </a:p>
        </p:txBody>
      </p:sp>
    </p:spTree>
    <p:extLst>
      <p:ext uri="{BB962C8B-B14F-4D97-AF65-F5344CB8AC3E}">
        <p14:creationId xmlns:p14="http://schemas.microsoft.com/office/powerpoint/2010/main" val="121368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Affichage à l'écran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Le calendrier 2014/2015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calendrier 2014/2015</dc:title>
  <dc:creator>Ecole St Laud</dc:creator>
  <cp:lastModifiedBy>Françoise LAUNAY</cp:lastModifiedBy>
  <cp:revision>2</cp:revision>
  <dcterms:created xsi:type="dcterms:W3CDTF">2014-10-13T09:10:14Z</dcterms:created>
  <dcterms:modified xsi:type="dcterms:W3CDTF">2014-10-13T09:23:48Z</dcterms:modified>
</cp:coreProperties>
</file>